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0" d="100"/>
          <a:sy n="20" d="100"/>
        </p:scale>
        <p:origin x="506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BDC2-3D2C-4BF4-A263-14AA0E1FCE52}" type="datetimeFigureOut">
              <a:rPr lang="sv-SE" smtClean="0"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6E03-3D5E-43BC-9762-D5FF5D20653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75026" y="476222"/>
            <a:ext cx="6043614" cy="1960033"/>
          </a:xfrm>
        </p:spPr>
        <p:txBody>
          <a:bodyPr>
            <a:normAutofit fontScale="90000"/>
          </a:bodyPr>
          <a:lstStyle/>
          <a:p>
            <a:r>
              <a:rPr lang="sv-SE" sz="6700" b="1" dirty="0"/>
              <a:t>Linghems SK Fotboll</a:t>
            </a:r>
            <a:endParaRPr lang="sv-SE" b="1" dirty="0"/>
          </a:p>
        </p:txBody>
      </p:sp>
      <p:pic>
        <p:nvPicPr>
          <p:cNvPr id="3" name="Picture 8" descr="l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26" y="2857488"/>
            <a:ext cx="3125413" cy="3345111"/>
          </a:xfrm>
          <a:prstGeom prst="rect">
            <a:avLst/>
          </a:prstGeom>
          <a:noFill/>
        </p:spPr>
      </p:pic>
      <p:sp>
        <p:nvSpPr>
          <p:cNvPr id="4" name="Rubrik 1"/>
          <p:cNvSpPr txBox="1">
            <a:spLocks/>
          </p:cNvSpPr>
          <p:nvPr/>
        </p:nvSpPr>
        <p:spPr>
          <a:xfrm>
            <a:off x="500042" y="6786578"/>
            <a:ext cx="6043614" cy="1960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LEDARPÄRM</a:t>
            </a:r>
            <a:endParaRPr kumimoji="0" lang="sv-SE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Bildspel på skärmen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Linghems SK Fotboll</vt:lpstr>
    </vt:vector>
  </TitlesOfParts>
  <Company>Transportstyrelsen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Linghems SK Fotboll</dc:title>
  <dc:creator>miek02</dc:creator>
  <cp:lastModifiedBy>Elisabeth Öhlin</cp:lastModifiedBy>
  <cp:revision>1</cp:revision>
  <dcterms:created xsi:type="dcterms:W3CDTF">2013-05-13T11:25:13Z</dcterms:created>
  <dcterms:modified xsi:type="dcterms:W3CDTF">2023-12-21T07:45:09Z</dcterms:modified>
</cp:coreProperties>
</file>